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45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167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82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93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246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7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491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90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554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45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484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6AB1C-6192-4BB2-878D-B89ABBEFD288}" type="datetimeFigureOut">
              <a:rPr lang="en-US" smtClean="0"/>
              <a:t>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A6F63-9CC0-4BE4-A23C-F4CA91B960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791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6772275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169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</cp:revision>
  <dcterms:created xsi:type="dcterms:W3CDTF">2011-02-06T04:42:47Z</dcterms:created>
  <dcterms:modified xsi:type="dcterms:W3CDTF">2011-02-06T04:43:49Z</dcterms:modified>
</cp:coreProperties>
</file>